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64" r:id="rId4"/>
    <p:sldId id="261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illa Boivie" initials="GB" lastIdx="1" clrIdx="0">
    <p:extLst>
      <p:ext uri="{19B8F6BF-5375-455C-9EA6-DF929625EA0E}">
        <p15:presenceInfo xmlns:p15="http://schemas.microsoft.com/office/powerpoint/2012/main" userId="30fe1073e63ca5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9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6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zoom.us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is.se/" TargetMode="External"/><Relationship Id="rId2" Type="http://schemas.openxmlformats.org/officeDocument/2006/relationships/hyperlink" Target="https://forms.gle/8StfyMDtPR2nmPWZ8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hyperlink" Target="mailto:gunilla@askis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AC507-F494-478E-8B2A-F4A66352E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05" r="-1" b="980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D6A1BE-9D3A-470D-9EE6-CC98CFBA8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/>
              <a:t>Instruktion för </a:t>
            </a:r>
            <a:br>
              <a:rPr lang="sv-SE" sz="4000" dirty="0"/>
            </a:br>
            <a:r>
              <a:rPr lang="sv-SE" dirty="0"/>
              <a:t>Att jobba i Zoom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F25CB19-FFD7-45E0-A4DB-7F8BF254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för att kunna delta i workshops i Familjekonstellationer online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78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868"/>
    </mc:Choice>
    <mc:Fallback>
      <p:transition spd="slow" advTm="68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 Förberedelser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39"/>
            <a:ext cx="6053328" cy="5814453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Hur ordnar jag bra internetuppkoppling?</a:t>
            </a:r>
          </a:p>
          <a:p>
            <a:pPr lvl="1"/>
            <a:r>
              <a:rPr lang="sv-SE" dirty="0"/>
              <a:t>Stäng av andra </a:t>
            </a:r>
            <a:r>
              <a:rPr lang="sv-SE" dirty="0" err="1"/>
              <a:t>appar</a:t>
            </a:r>
            <a:r>
              <a:rPr lang="sv-SE" dirty="0"/>
              <a:t>/program som använder </a:t>
            </a:r>
            <a:br>
              <a:rPr lang="sv-SE" dirty="0"/>
            </a:br>
            <a:r>
              <a:rPr lang="sv-SE" dirty="0"/>
              <a:t>internet! Tex mejl, </a:t>
            </a:r>
            <a:r>
              <a:rPr lang="sv-SE" dirty="0" err="1"/>
              <a:t>youtube</a:t>
            </a:r>
            <a:r>
              <a:rPr lang="sv-SE" dirty="0"/>
              <a:t> etc. </a:t>
            </a:r>
          </a:p>
          <a:p>
            <a:pPr lvl="1"/>
            <a:r>
              <a:rPr lang="sv-SE" dirty="0"/>
              <a:t>Mobilt nät kan vara mer instabilt än fast nät. </a:t>
            </a:r>
            <a:br>
              <a:rPr lang="sv-SE" dirty="0"/>
            </a:br>
            <a:r>
              <a:rPr lang="sv-SE" dirty="0"/>
              <a:t>Du kan också prova att dela internet från din </a:t>
            </a:r>
            <a:br>
              <a:rPr lang="sv-SE" dirty="0"/>
            </a:br>
            <a:r>
              <a:rPr lang="sv-SE" dirty="0"/>
              <a:t>telefon (s.k. </a:t>
            </a:r>
            <a:r>
              <a:rPr lang="sv-SE" dirty="0" err="1"/>
              <a:t>hotspot</a:t>
            </a:r>
            <a:r>
              <a:rPr lang="sv-SE" dirty="0"/>
              <a:t>). På bredbandskollen.se </a:t>
            </a:r>
            <a:br>
              <a:rPr lang="sv-SE" dirty="0"/>
            </a:br>
            <a:r>
              <a:rPr lang="sv-SE" dirty="0"/>
              <a:t>kan du kontrollera om din uppkoppling svajar. </a:t>
            </a:r>
          </a:p>
          <a:p>
            <a:r>
              <a:rPr lang="sv-SE" dirty="0"/>
              <a:t>Hur många personer ryms på en vanlig datorskärm (laptop)? </a:t>
            </a:r>
          </a:p>
          <a:p>
            <a:pPr lvl="1"/>
            <a:r>
              <a:rPr lang="sv-SE" dirty="0"/>
              <a:t>Cirka 25 (5x5 små bilder)</a:t>
            </a:r>
          </a:p>
          <a:p>
            <a:r>
              <a:rPr lang="sv-SE" dirty="0"/>
              <a:t>Varför dator eller platta och inte mobil?</a:t>
            </a:r>
          </a:p>
          <a:p>
            <a:pPr lvl="1"/>
            <a:r>
              <a:rPr lang="sv-SE" dirty="0"/>
              <a:t>I en workshop med många deltagare (5-25 tex) så behöver du så stor </a:t>
            </a:r>
            <a:r>
              <a:rPr lang="sv-SE" dirty="0" err="1"/>
              <a:t>skärmyta</a:t>
            </a:r>
            <a:r>
              <a:rPr lang="sv-SE" dirty="0"/>
              <a:t> som möjligt för att inte varje persons bild ska bli för liten. Med mobil behöver du scrolla mera, och då förlorar du en del av upplevelsen. </a:t>
            </a:r>
          </a:p>
          <a:p>
            <a:pPr lvl="1"/>
            <a:r>
              <a:rPr lang="sv-SE" dirty="0"/>
              <a:t>I familjekonstellationer är den visuella kontakten 90% av upplevelsen.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u="sng" dirty="0"/>
              <a:t>Vad du behöver för att delta i Zoom: </a:t>
            </a:r>
          </a:p>
          <a:p>
            <a:r>
              <a:rPr lang="sv-SE" dirty="0"/>
              <a:t>En dator/platta med kamera (och mikrofon)</a:t>
            </a:r>
          </a:p>
          <a:p>
            <a:r>
              <a:rPr lang="sv-SE" dirty="0"/>
              <a:t>Hyfsat bra internetuppkoppling</a:t>
            </a:r>
          </a:p>
          <a:p>
            <a:r>
              <a:rPr lang="sv-SE" dirty="0"/>
              <a:t>Kunna sitta ostört - eller hörlurar med mick!</a:t>
            </a:r>
          </a:p>
        </p:txBody>
      </p:sp>
      <p:pic>
        <p:nvPicPr>
          <p:cNvPr id="6" name="Bildobjekt 5" descr="På en dator ryms 25 personer inkl facilitatorn, dvs de syns på skärmen samtidigt utan att du behöver byta bild.">
            <a:extLst>
              <a:ext uri="{FF2B5EF4-FFF2-40B4-BE49-F238E27FC236}">
                <a16:creationId xmlns:a16="http://schemas.microsoft.com/office/drawing/2014/main" id="{212B43DB-1B6A-48FA-B2E1-016106DE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12" y="789026"/>
            <a:ext cx="2670048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42"/>
    </mc:Choice>
    <mc:Fallback>
      <p:transition spd="slow" advTm="283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/>
              <a:t>Förberedelser: </a:t>
            </a:r>
            <a:br>
              <a:rPr lang="sv-SE" dirty="0"/>
            </a:br>
            <a:r>
              <a:rPr lang="sv-SE" dirty="0"/>
              <a:t>2 Starta Zoom utan konto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884" y="200298"/>
            <a:ext cx="6053328" cy="543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Zoom är en </a:t>
            </a:r>
            <a:r>
              <a:rPr lang="sv-SE" b="1" dirty="0" err="1"/>
              <a:t>app</a:t>
            </a:r>
            <a:r>
              <a:rPr lang="sv-SE" dirty="0"/>
              <a:t> som startar automatiskt när du väljer att delta i ett möte. Första gången behöver du lite tid för att ladda ner och ställa in. S</a:t>
            </a:r>
            <a:r>
              <a:rPr lang="sv-SE" u="sng" dirty="0"/>
              <a:t>å sätt igång 5-7 min för</a:t>
            </a:r>
            <a:r>
              <a:rPr lang="sv-SE" dirty="0"/>
              <a:t>e mötet börjar:</a:t>
            </a:r>
          </a:p>
          <a:p>
            <a:r>
              <a:rPr lang="sv-SE" dirty="0"/>
              <a:t>Gå till </a:t>
            </a:r>
            <a:r>
              <a:rPr lang="sv-SE" dirty="0">
                <a:hlinkClick r:id="rId2"/>
              </a:rPr>
              <a:t>www.zoom.us</a:t>
            </a:r>
            <a:r>
              <a:rPr lang="sv-SE" dirty="0"/>
              <a:t> och klicka på JOIN A MEETING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Vad du behöver för att delta i Zoom: </a:t>
            </a:r>
          </a:p>
          <a:p>
            <a:r>
              <a:rPr lang="sv-SE" dirty="0"/>
              <a:t>Första gången – om du har fått en inbjudan och INTE vill skapa ett konto först.  PS detta är allra enklast!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5308CE6-7B56-454E-BE5C-A1C62BCF3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72" r="4897" b="37869"/>
          <a:stretch/>
        </p:blipFill>
        <p:spPr>
          <a:xfrm>
            <a:off x="5303520" y="2869090"/>
            <a:ext cx="6291449" cy="1933469"/>
          </a:xfrm>
          <a:prstGeom prst="rect">
            <a:avLst/>
          </a:prstGeom>
        </p:spPr>
      </p:pic>
      <p:sp>
        <p:nvSpPr>
          <p:cNvPr id="8" name="Pil: böjd uppåt 7">
            <a:extLst>
              <a:ext uri="{FF2B5EF4-FFF2-40B4-BE49-F238E27FC236}">
                <a16:creationId xmlns:a16="http://schemas.microsoft.com/office/drawing/2014/main" id="{6B799C09-C456-486D-99B8-40BBC90036B5}"/>
              </a:ext>
            </a:extLst>
          </p:cNvPr>
          <p:cNvSpPr/>
          <p:nvPr/>
        </p:nvSpPr>
        <p:spPr>
          <a:xfrm flipV="1">
            <a:off x="10680569" y="2012020"/>
            <a:ext cx="419231" cy="5261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21A70FE-B4CD-4BCB-A7E7-E8EB61C68103}"/>
              </a:ext>
            </a:extLst>
          </p:cNvPr>
          <p:cNvSpPr txBox="1">
            <a:spLocks/>
          </p:cNvSpPr>
          <p:nvPr/>
        </p:nvSpPr>
        <p:spPr>
          <a:xfrm>
            <a:off x="5298884" y="3529489"/>
            <a:ext cx="6053328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Ange mötets id nr </a:t>
            </a:r>
          </a:p>
          <a:p>
            <a:r>
              <a:rPr lang="sv-SE" dirty="0"/>
              <a:t>Klicka på </a:t>
            </a:r>
            <a:r>
              <a:rPr lang="sv-SE" dirty="0" err="1"/>
              <a:t>Join</a:t>
            </a:r>
            <a:r>
              <a:rPr lang="sv-SE" dirty="0"/>
              <a:t>. Nu kommer Zoom-</a:t>
            </a:r>
            <a:r>
              <a:rPr lang="sv-SE" dirty="0" err="1"/>
              <a:t>appen</a:t>
            </a:r>
            <a:r>
              <a:rPr lang="sv-SE" dirty="0"/>
              <a:t> laddas ner till din dator. Du hittar den sen på aktivitetsfältet i din dator.</a:t>
            </a:r>
          </a:p>
          <a:p>
            <a:r>
              <a:rPr lang="sv-SE" b="1" dirty="0"/>
              <a:t>HOPPA TILL steg 4b </a:t>
            </a:r>
            <a:r>
              <a:rPr lang="sv-SE" dirty="0"/>
              <a:t>för att se fler möjligheter att starta och sen DELTA i möte.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1" name="Pil: böjd uppåt 10">
            <a:extLst>
              <a:ext uri="{FF2B5EF4-FFF2-40B4-BE49-F238E27FC236}">
                <a16:creationId xmlns:a16="http://schemas.microsoft.com/office/drawing/2014/main" id="{EB1DF63F-AC2F-47BE-B89F-97263125E4D3}"/>
              </a:ext>
            </a:extLst>
          </p:cNvPr>
          <p:cNvSpPr/>
          <p:nvPr/>
        </p:nvSpPr>
        <p:spPr>
          <a:xfrm rot="16200000" flipV="1">
            <a:off x="7557503" y="3488154"/>
            <a:ext cx="265271" cy="5308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64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79"/>
    </mc:Choice>
    <mc:Fallback>
      <p:transition spd="slow" advTm="192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Förberedelser: </a:t>
            </a:r>
            <a:br>
              <a:rPr lang="sv-SE" dirty="0"/>
            </a:br>
            <a:r>
              <a:rPr lang="sv-SE" dirty="0"/>
              <a:t>3</a:t>
            </a:r>
            <a:br>
              <a:rPr lang="sv-SE" dirty="0"/>
            </a:br>
            <a:r>
              <a:rPr lang="sv-SE" dirty="0"/>
              <a:t>Ladda ner Zoom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Zoom kommer be dig ladda ner </a:t>
            </a:r>
            <a:br>
              <a:rPr lang="sv-SE" dirty="0"/>
            </a:br>
            <a:r>
              <a:rPr lang="sv-SE" dirty="0" err="1"/>
              <a:t>appen</a:t>
            </a:r>
            <a:r>
              <a:rPr lang="sv-SE" dirty="0"/>
              <a:t> (.</a:t>
            </a:r>
            <a:r>
              <a:rPr lang="sv-SE" dirty="0" err="1"/>
              <a:t>exe</a:t>
            </a:r>
            <a:r>
              <a:rPr lang="sv-SE" dirty="0"/>
              <a:t>). Följ instruktionerna på skärmen.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Appen</a:t>
            </a:r>
            <a:r>
              <a:rPr lang="sv-SE" dirty="0"/>
              <a:t> laddas ner automatiskt. 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D7C029-15B6-4BFD-9972-59DCCFE6F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9" t="5249" r="1451" b="70769"/>
          <a:stretch/>
        </p:blipFill>
        <p:spPr>
          <a:xfrm>
            <a:off x="8929896" y="877824"/>
            <a:ext cx="3038575" cy="94578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E9086E9-4D65-403B-8651-1BCFA65C1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1" t="21719" r="52424" b="14777"/>
          <a:stretch/>
        </p:blipFill>
        <p:spPr>
          <a:xfrm>
            <a:off x="5599522" y="2743200"/>
            <a:ext cx="5081048" cy="43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4"/>
    </mc:Choice>
    <mc:Fallback>
      <p:transition spd="slow" advTm="116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4a</a:t>
            </a:r>
            <a:br>
              <a:rPr lang="sv-SE" dirty="0"/>
            </a:br>
            <a:r>
              <a:rPr lang="sv-SE" dirty="0"/>
              <a:t>Delta i Zoom-möte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16" y="1614434"/>
            <a:ext cx="6053328" cy="4726411"/>
          </a:xfrm>
        </p:spPr>
        <p:txBody>
          <a:bodyPr>
            <a:normAutofit/>
          </a:bodyPr>
          <a:lstStyle/>
          <a:p>
            <a:r>
              <a:rPr lang="sv-SE" dirty="0"/>
              <a:t>Klicka på </a:t>
            </a:r>
            <a:r>
              <a:rPr lang="sv-SE" dirty="0" err="1"/>
              <a:t>Join</a:t>
            </a:r>
            <a:r>
              <a:rPr lang="sv-SE" dirty="0"/>
              <a:t> a meeting i övre högra hörnet</a:t>
            </a:r>
          </a:p>
          <a:p>
            <a:pPr lvl="1"/>
            <a:r>
              <a:rPr lang="sv-SE" dirty="0"/>
              <a:t>Titta i mejlinbjudan: Ange mötets ID nr i fältet nedan</a:t>
            </a:r>
          </a:p>
          <a:p>
            <a:pPr lvl="1"/>
            <a:r>
              <a:rPr lang="sv-SE" dirty="0"/>
              <a:t>Klicka på </a:t>
            </a:r>
            <a:r>
              <a:rPr lang="sv-SE" dirty="0" err="1"/>
              <a:t>Join</a:t>
            </a:r>
            <a:endParaRPr lang="sv-SE" dirty="0"/>
          </a:p>
          <a:p>
            <a:pPr lvl="1"/>
            <a:r>
              <a:rPr lang="sv-SE" dirty="0"/>
              <a:t>Nu startas </a:t>
            </a:r>
            <a:r>
              <a:rPr lang="sv-SE" dirty="0" err="1"/>
              <a:t>appen</a:t>
            </a:r>
            <a:r>
              <a:rPr lang="sv-SE" dirty="0"/>
              <a:t>, om du laddat ner den, annars se steg 3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Det finns 2 olika sätt:</a:t>
            </a:r>
          </a:p>
          <a:p>
            <a:r>
              <a:rPr lang="sv-SE" dirty="0"/>
              <a:t> - 4a) ange mötets ID nr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A494CF1-8FB4-43A5-956B-807F3E8F2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 r="1495" b="47492"/>
          <a:stretch/>
        </p:blipFill>
        <p:spPr>
          <a:xfrm>
            <a:off x="5417176" y="3562860"/>
            <a:ext cx="6674177" cy="1747126"/>
          </a:xfrm>
          <a:prstGeom prst="rect">
            <a:avLst/>
          </a:prstGeom>
        </p:spPr>
      </p:pic>
      <p:sp>
        <p:nvSpPr>
          <p:cNvPr id="7" name="Pil: streckad höger 6">
            <a:extLst>
              <a:ext uri="{FF2B5EF4-FFF2-40B4-BE49-F238E27FC236}">
                <a16:creationId xmlns:a16="http://schemas.microsoft.com/office/drawing/2014/main" id="{AB911353-A981-43F8-88F4-EF3781F1EDAB}"/>
              </a:ext>
            </a:extLst>
          </p:cNvPr>
          <p:cNvSpPr/>
          <p:nvPr/>
        </p:nvSpPr>
        <p:spPr>
          <a:xfrm>
            <a:off x="10642689" y="3760116"/>
            <a:ext cx="377072" cy="1414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09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6"/>
    </mc:Choice>
    <mc:Fallback>
      <p:transition spd="slow" advTm="120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4b</a:t>
            </a:r>
            <a:br>
              <a:rPr lang="sv-SE" dirty="0"/>
            </a:br>
            <a:r>
              <a:rPr lang="sv-SE" dirty="0"/>
              <a:t>Delta i Zoom-möte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16" y="1614434"/>
            <a:ext cx="6053328" cy="4726411"/>
          </a:xfrm>
        </p:spPr>
        <p:txBody>
          <a:bodyPr>
            <a:normAutofit/>
          </a:bodyPr>
          <a:lstStyle/>
          <a:p>
            <a:r>
              <a:rPr lang="sv-SE" dirty="0"/>
              <a:t>Om du har fått möteslänk på mejl: </a:t>
            </a:r>
          </a:p>
          <a:p>
            <a:pPr lvl="1"/>
            <a:r>
              <a:rPr lang="sv-SE" dirty="0"/>
              <a:t>Öppna mejlet och klicka på länken (eller kopiera länken och klistra in i ett webbfönster och tryck </a:t>
            </a:r>
            <a:r>
              <a:rPr lang="sv-SE" dirty="0" err="1"/>
              <a:t>Enter</a:t>
            </a:r>
            <a:r>
              <a:rPr lang="sv-SE" dirty="0"/>
              <a:t>-knappen)</a:t>
            </a:r>
          </a:p>
          <a:p>
            <a:pPr lvl="1"/>
            <a:r>
              <a:rPr lang="sv-SE" dirty="0"/>
              <a:t>Klicka på Öppna Zoom meetings i dialogrutan nedan</a:t>
            </a:r>
          </a:p>
          <a:p>
            <a:pPr lvl="1"/>
            <a:r>
              <a:rPr lang="sv-SE" dirty="0"/>
              <a:t>Nu startas </a:t>
            </a:r>
            <a:r>
              <a:rPr lang="sv-SE" dirty="0" err="1"/>
              <a:t>appen</a:t>
            </a:r>
            <a:r>
              <a:rPr lang="sv-SE" dirty="0"/>
              <a:t>, om du laddat ner den, annars se steg 3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Det finns 2 olika sätt:</a:t>
            </a:r>
          </a:p>
          <a:p>
            <a:r>
              <a:rPr lang="sv-SE" dirty="0"/>
              <a:t> - 4b) Klicka på länk från inbjudan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FCD01C-2B41-4CFF-A251-A2B291037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0" t="3986" r="28711" b="58983"/>
          <a:stretch/>
        </p:blipFill>
        <p:spPr>
          <a:xfrm>
            <a:off x="5791201" y="3799002"/>
            <a:ext cx="6441649" cy="23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64"/>
    </mc:Choice>
    <mc:Fallback>
      <p:transition spd="slow" advTm="200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5</a:t>
            </a:r>
            <a:br>
              <a:rPr lang="sv-SE" dirty="0"/>
            </a:br>
            <a:r>
              <a:rPr lang="sv-SE" dirty="0"/>
              <a:t>Ljud och video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15" y="586820"/>
            <a:ext cx="6053328" cy="4726411"/>
          </a:xfrm>
        </p:spPr>
        <p:txBody>
          <a:bodyPr>
            <a:normAutofit/>
          </a:bodyPr>
          <a:lstStyle/>
          <a:p>
            <a:r>
              <a:rPr lang="sv-SE" dirty="0"/>
              <a:t>Bekräfta att ljud slås på genom att klicka på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Computer Audio</a:t>
            </a:r>
          </a:p>
          <a:p>
            <a:r>
              <a:rPr lang="sv-SE" dirty="0"/>
              <a:t>Om råkar tappa bort Zoom-</a:t>
            </a:r>
            <a:r>
              <a:rPr lang="sv-SE" dirty="0" err="1"/>
              <a:t>appen</a:t>
            </a:r>
            <a:r>
              <a:rPr lang="sv-SE" dirty="0"/>
              <a:t>; se i aktivitetsfältet nedan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Aktivera ljud och video inifrån Zoom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9D3521E-EB51-4CEE-BEA7-788B9166810E}"/>
              </a:ext>
            </a:extLst>
          </p:cNvPr>
          <p:cNvGrpSpPr/>
          <p:nvPr/>
        </p:nvGrpSpPr>
        <p:grpSpPr>
          <a:xfrm>
            <a:off x="5864131" y="2762055"/>
            <a:ext cx="4969332" cy="3718873"/>
            <a:chOff x="5864131" y="2762055"/>
            <a:chExt cx="4969332" cy="3718873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360B3AC-067D-4A2A-A9B6-4952C8F2C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000" t="17320" r="22989"/>
            <a:stretch/>
          </p:blipFill>
          <p:spPr>
            <a:xfrm>
              <a:off x="5864131" y="2762055"/>
              <a:ext cx="4958497" cy="3718873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C5557B5-BDBC-4DDF-BC6E-3A10E15A6DE2}"/>
                </a:ext>
              </a:extLst>
            </p:cNvPr>
            <p:cNvSpPr/>
            <p:nvPr/>
          </p:nvSpPr>
          <p:spPr>
            <a:xfrm>
              <a:off x="5864131" y="6113417"/>
              <a:ext cx="4969332" cy="191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D2F943F-F2DE-4596-BF5B-0C5919A827EA}"/>
              </a:ext>
            </a:extLst>
          </p:cNvPr>
          <p:cNvSpPr/>
          <p:nvPr/>
        </p:nvSpPr>
        <p:spPr>
          <a:xfrm>
            <a:off x="8543108" y="6226629"/>
            <a:ext cx="330926" cy="3309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5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39"/>
    </mc:Choice>
    <mc:Fallback>
      <p:transition spd="slow" advTm="164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8220"/>
            <a:ext cx="3932237" cy="3429000"/>
          </a:xfrm>
        </p:spPr>
        <p:txBody>
          <a:bodyPr>
            <a:normAutofit fontScale="90000"/>
          </a:bodyPr>
          <a:lstStyle/>
          <a:p>
            <a:r>
              <a:rPr lang="sv-SE" dirty="0"/>
              <a:t>6</a:t>
            </a:r>
            <a:br>
              <a:rPr lang="sv-SE" dirty="0"/>
            </a:br>
            <a:r>
              <a:rPr lang="sv-SE" dirty="0"/>
              <a:t>Ljud- &amp; kamera inställningar i Zoom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043" y="717238"/>
            <a:ext cx="6531428" cy="4307608"/>
          </a:xfrm>
        </p:spPr>
        <p:txBody>
          <a:bodyPr>
            <a:normAutofit/>
          </a:bodyPr>
          <a:lstStyle/>
          <a:p>
            <a:r>
              <a:rPr lang="sv-SE" dirty="0"/>
              <a:t>Du kommer åt </a:t>
            </a:r>
            <a:r>
              <a:rPr lang="sv-SE" dirty="0" err="1"/>
              <a:t>ljudinställningar</a:t>
            </a:r>
            <a:r>
              <a:rPr lang="sv-SE" dirty="0"/>
              <a:t> genom att klicka på menyn vid mikrofonen, se     längst ner till vänster i fönstret</a:t>
            </a:r>
          </a:p>
          <a:p>
            <a:pPr lvl="1"/>
            <a:r>
              <a:rPr lang="sv-SE" dirty="0"/>
              <a:t>Du kan välja ett annat (anslutet) headset istället för datorns mikrofon</a:t>
            </a:r>
          </a:p>
          <a:p>
            <a:pPr lvl="1"/>
            <a:r>
              <a:rPr lang="sv-SE" dirty="0"/>
              <a:t>Du kan även välja extern kamera bredvid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78920"/>
            <a:ext cx="3932237" cy="2002536"/>
          </a:xfrm>
        </p:spPr>
        <p:txBody>
          <a:bodyPr>
            <a:normAutofit/>
          </a:bodyPr>
          <a:lstStyle/>
          <a:p>
            <a:r>
              <a:rPr lang="sv-SE" dirty="0"/>
              <a:t>Välj var ditt ljud ska komma ifrån</a:t>
            </a:r>
          </a:p>
          <a:p>
            <a:r>
              <a:rPr lang="sv-SE" dirty="0"/>
              <a:t>Välj eventuellt extern kamera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60B3AC-067D-4A2A-A9B6-4952C8F2C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7320" r="22989"/>
          <a:stretch/>
        </p:blipFill>
        <p:spPr>
          <a:xfrm>
            <a:off x="5864131" y="2762055"/>
            <a:ext cx="4958497" cy="37188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5388D5E-1BBC-4086-8F6B-D76C58629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5"/>
          <a:stretch/>
        </p:blipFill>
        <p:spPr>
          <a:xfrm>
            <a:off x="5660571" y="3072462"/>
            <a:ext cx="6531428" cy="3545152"/>
          </a:xfrm>
          <a:prstGeom prst="rect">
            <a:avLst/>
          </a:prstGeom>
        </p:spPr>
      </p:pic>
      <p:sp>
        <p:nvSpPr>
          <p:cNvPr id="8" name="Likbent triangel 7">
            <a:extLst>
              <a:ext uri="{FF2B5EF4-FFF2-40B4-BE49-F238E27FC236}">
                <a16:creationId xmlns:a16="http://schemas.microsoft.com/office/drawing/2014/main" id="{4F746AAD-AB10-44C2-9DAA-6529CEE4355E}"/>
              </a:ext>
            </a:extLst>
          </p:cNvPr>
          <p:cNvSpPr/>
          <p:nvPr/>
        </p:nvSpPr>
        <p:spPr>
          <a:xfrm>
            <a:off x="6983441" y="1226740"/>
            <a:ext cx="207389" cy="15846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</a:t>
            </a:r>
          </a:p>
        </p:txBody>
      </p:sp>
      <p:sp>
        <p:nvSpPr>
          <p:cNvPr id="9" name="Pratbubbla: rad utan kantlinje 8">
            <a:extLst>
              <a:ext uri="{FF2B5EF4-FFF2-40B4-BE49-F238E27FC236}">
                <a16:creationId xmlns:a16="http://schemas.microsoft.com/office/drawing/2014/main" id="{A2800900-0C6C-4BD8-BB8A-12430FDE57D4}"/>
              </a:ext>
            </a:extLst>
          </p:cNvPr>
          <p:cNvSpPr/>
          <p:nvPr/>
        </p:nvSpPr>
        <p:spPr>
          <a:xfrm>
            <a:off x="7148108" y="5513879"/>
            <a:ext cx="1455962" cy="626883"/>
          </a:xfrm>
          <a:prstGeom prst="callout1">
            <a:avLst>
              <a:gd name="adj1" fmla="val 18750"/>
              <a:gd name="adj2" fmla="val -8333"/>
              <a:gd name="adj3" fmla="val 145469"/>
              <a:gd name="adj4" fmla="val -6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Kamerainställningar här</a:t>
            </a:r>
          </a:p>
        </p:txBody>
      </p:sp>
      <p:sp>
        <p:nvSpPr>
          <p:cNvPr id="12" name="Pratbubbla: böjd rad utan kantlinje 11">
            <a:extLst>
              <a:ext uri="{FF2B5EF4-FFF2-40B4-BE49-F238E27FC236}">
                <a16:creationId xmlns:a16="http://schemas.microsoft.com/office/drawing/2014/main" id="{2BE62DFB-6D6C-4579-8F3B-A496C656F09F}"/>
              </a:ext>
            </a:extLst>
          </p:cNvPr>
          <p:cNvSpPr/>
          <p:nvPr/>
        </p:nvSpPr>
        <p:spPr>
          <a:xfrm>
            <a:off x="5521927" y="3613720"/>
            <a:ext cx="631469" cy="1517377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684"/>
              <a:gd name="adj6" fmla="val 27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Ljud-inställ-</a:t>
            </a:r>
            <a:r>
              <a:rPr lang="sv-SE" dirty="0" err="1"/>
              <a:t>ningar</a:t>
            </a:r>
            <a:r>
              <a:rPr lang="sv-SE" dirty="0"/>
              <a:t> här</a:t>
            </a:r>
          </a:p>
        </p:txBody>
      </p:sp>
    </p:spTree>
    <p:extLst>
      <p:ext uri="{BB962C8B-B14F-4D97-AF65-F5344CB8AC3E}">
        <p14:creationId xmlns:p14="http://schemas.microsoft.com/office/powerpoint/2010/main" val="387665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79"/>
    </mc:Choice>
    <mc:Fallback>
      <p:transition spd="slow" advTm="184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54DCA-0C19-4132-9996-5D4BD74E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8220"/>
            <a:ext cx="3932237" cy="3429000"/>
          </a:xfrm>
        </p:spPr>
        <p:txBody>
          <a:bodyPr>
            <a:normAutofit fontScale="90000"/>
          </a:bodyPr>
          <a:lstStyle/>
          <a:p>
            <a:r>
              <a:rPr lang="sv-SE" dirty="0"/>
              <a:t>7</a:t>
            </a:r>
            <a:br>
              <a:rPr lang="sv-SE" dirty="0"/>
            </a:br>
            <a:r>
              <a:rPr lang="sv-SE" dirty="0"/>
              <a:t>Nu kan du börja Zooma!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F5834-A725-4FEE-96D3-94B27F2E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15" y="1574841"/>
            <a:ext cx="6053328" cy="342900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Vill du veta mer om hur du deltar som representant eller klient i en workshop i familjekonstellationer via Zoom?</a:t>
            </a:r>
          </a:p>
          <a:p>
            <a:r>
              <a:rPr lang="sv-SE" dirty="0"/>
              <a:t>Boka in dig på min gratis introduktionskurs – i Zoom! </a:t>
            </a:r>
          </a:p>
          <a:p>
            <a:r>
              <a:rPr lang="sv-SE" dirty="0"/>
              <a:t>Anmäl dig via denna </a:t>
            </a:r>
            <a:r>
              <a:rPr lang="sv-SE" dirty="0">
                <a:hlinkClick r:id="rId2"/>
              </a:rPr>
              <a:t>länk</a:t>
            </a:r>
            <a:r>
              <a:rPr lang="sv-SE" dirty="0"/>
              <a:t>, 23/9 eller 25/9 </a:t>
            </a:r>
            <a:r>
              <a:rPr lang="sv-SE" dirty="0" err="1"/>
              <a:t>kl</a:t>
            </a:r>
            <a:r>
              <a:rPr lang="sv-SE" dirty="0"/>
              <a:t> 12-13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https://forms.gle/8StfyMDtPR2nmPWZ8</a:t>
            </a:r>
            <a:r>
              <a:rPr lang="sv-SE" dirty="0"/>
              <a:t>  Varmt välkomna! </a:t>
            </a:r>
          </a:p>
          <a:p>
            <a:pPr marL="0" indent="0">
              <a:buNone/>
            </a:pPr>
            <a:r>
              <a:rPr lang="sv-SE" dirty="0"/>
              <a:t>Mvh Gunilla Boivie, ASKIS, </a:t>
            </a:r>
            <a:r>
              <a:rPr lang="sv-SE" dirty="0">
                <a:hlinkClick r:id="rId3"/>
              </a:rPr>
              <a:t>www.askis.se</a:t>
            </a:r>
            <a:r>
              <a:rPr lang="sv-SE" dirty="0"/>
              <a:t> eller </a:t>
            </a:r>
            <a:r>
              <a:rPr lang="sv-SE" dirty="0">
                <a:hlinkClick r:id="rId4"/>
              </a:rPr>
              <a:t>gunilla@askis.se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F4A903-ACE0-4D99-98B2-8505B0D0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78920"/>
            <a:ext cx="3932237" cy="2002536"/>
          </a:xfrm>
        </p:spPr>
        <p:txBody>
          <a:bodyPr>
            <a:normAutofit/>
          </a:bodyPr>
          <a:lstStyle/>
          <a:p>
            <a:r>
              <a:rPr lang="sv-SE" dirty="0"/>
              <a:t>Nu är din Zoom session igång!</a:t>
            </a:r>
          </a:p>
        </p:txBody>
      </p:sp>
      <p:pic>
        <p:nvPicPr>
          <p:cNvPr id="10" name="Bildobjekt 9" descr="Bild på Gunilla Boivie, ASKIS">
            <a:extLst>
              <a:ext uri="{FF2B5EF4-FFF2-40B4-BE49-F238E27FC236}">
                <a16:creationId xmlns:a16="http://schemas.microsoft.com/office/drawing/2014/main" id="{924182C1-CCB5-4C5A-96DD-CCAB55A2C7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19339" r="18992" b="46375"/>
          <a:stretch/>
        </p:blipFill>
        <p:spPr>
          <a:xfrm>
            <a:off x="8898902" y="4176637"/>
            <a:ext cx="2234153" cy="20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41"/>
    </mc:Choice>
    <mc:Fallback>
      <p:transition spd="slow" advTm="15641"/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Bredbild</PresentationFormat>
  <Paragraphs>78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Modern Love</vt:lpstr>
      <vt:lpstr>The Hand</vt:lpstr>
      <vt:lpstr>SketchyVTI</vt:lpstr>
      <vt:lpstr>Instruktion för  Att jobba i Zoom</vt:lpstr>
      <vt:lpstr>1 Förberedelser</vt:lpstr>
      <vt:lpstr>Förberedelser:  2 Starta Zoom utan konto</vt:lpstr>
      <vt:lpstr>Förberedelser:  3 Ladda ner Zoom</vt:lpstr>
      <vt:lpstr>4a Delta i Zoom-möte</vt:lpstr>
      <vt:lpstr>4b Delta i Zoom-möte</vt:lpstr>
      <vt:lpstr>5 Ljud och video</vt:lpstr>
      <vt:lpstr>6 Ljud- &amp; kamera inställningar i Zoom</vt:lpstr>
      <vt:lpstr>7 Nu kan du börja Zooma!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delta i workshops online</dc:title>
  <dc:creator>Gunilla Boivie</dc:creator>
  <cp:lastModifiedBy>Gunilla Boivie</cp:lastModifiedBy>
  <cp:revision>32</cp:revision>
  <dcterms:created xsi:type="dcterms:W3CDTF">2020-09-03T18:17:47Z</dcterms:created>
  <dcterms:modified xsi:type="dcterms:W3CDTF">2020-09-07T08:51:20Z</dcterms:modified>
</cp:coreProperties>
</file>